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7" r:id="rId2"/>
    <p:sldId id="288" r:id="rId3"/>
    <p:sldId id="289" r:id="rId4"/>
    <p:sldId id="290" r:id="rId5"/>
    <p:sldId id="291" r:id="rId6"/>
    <p:sldId id="292" r:id="rId7"/>
    <p:sldId id="293" r:id="rId8"/>
    <p:sldId id="294" r:id="rId9"/>
    <p:sldId id="295" r:id="rId10"/>
    <p:sldId id="296" r:id="rId11"/>
    <p:sldId id="297" r:id="rId12"/>
    <p:sldId id="299" r:id="rId13"/>
    <p:sldId id="300" r:id="rId1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852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76DCE4E-845A-46CF-BBC2-050ABCFFB4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263C5534-12FC-4793-BBD0-B1AF153468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29964E3-7B70-41F7-A079-DE6E4C12F0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017FB-AC43-4CBF-81A1-2816A455D84D}" type="datetimeFigureOut">
              <a:rPr lang="zh-CN" altLang="en-US" smtClean="0"/>
              <a:t>2021/11/20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D4F10AF-27CC-4B54-B824-9DA0B6EACC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D2B7C07-F164-417F-AE6B-B3C58910E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BC2B3-ED79-4D87-B540-BB35DE6D15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9698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00898E6-79CC-478A-860C-5541D08BFC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2D21365-2FDE-4801-8592-3A6732BC32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5CE4243-2192-4042-A268-A60ACADF29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017FB-AC43-4CBF-81A1-2816A455D84D}" type="datetimeFigureOut">
              <a:rPr lang="zh-CN" altLang="en-US" smtClean="0"/>
              <a:t>2021/11/20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EADAB74-D4E2-415C-952F-66B1291776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C3B7347-6973-480A-B1A2-1AD9A129C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BC2B3-ED79-4D87-B540-BB35DE6D15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7704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7F5A8DFF-BDDB-406D-9349-34DC298ADFB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E333A49-BDB1-4F94-BFF3-2C634D660F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05F8509-75E5-4BB6-8213-21DF87E51C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017FB-AC43-4CBF-81A1-2816A455D84D}" type="datetimeFigureOut">
              <a:rPr lang="zh-CN" altLang="en-US" smtClean="0"/>
              <a:t>2021/11/20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3712009-B9C7-4D3D-BE9B-B0A92ACE3D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1F9CA42-C3C5-4311-8254-7D85F6D812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BC2B3-ED79-4D87-B540-BB35DE6D15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33440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52CEECC-75F9-4A02-89AD-24345A26E4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40301E3-B922-489D-9A0E-B2AE854E7F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50AFF13-9C14-411A-B606-4CBE696DF2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017FB-AC43-4CBF-81A1-2816A455D84D}" type="datetimeFigureOut">
              <a:rPr lang="zh-CN" altLang="en-US" smtClean="0"/>
              <a:t>2021/11/20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20F06D6-7126-4EE8-81B8-4F00985C6C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E657E1A-A7C1-4E65-B3B0-0C43D8C99B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BC2B3-ED79-4D87-B540-BB35DE6D15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6258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F1824FB-8165-41BA-B0B5-F8BECA3438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4F47B3D-A59D-42DB-B3C5-011802496D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F4D87E1-7D6F-4964-9ADB-0F3FBF795A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017FB-AC43-4CBF-81A1-2816A455D84D}" type="datetimeFigureOut">
              <a:rPr lang="zh-CN" altLang="en-US" smtClean="0"/>
              <a:t>2021/11/20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90767B0-65F8-42C4-B5BF-9567EDF6C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977BD00-CCB3-4678-8886-0A8431DBC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BC2B3-ED79-4D87-B540-BB35DE6D15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77578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36C238B-7C13-4E15-B9D3-0E03D8D68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94F8CF6-25BC-48DB-B14B-E7F10223C1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A4E1F376-F7E7-4A06-B58C-9DA201742A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873ED0B-90F7-4A9F-957E-07BA2DA948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017FB-AC43-4CBF-81A1-2816A455D84D}" type="datetimeFigureOut">
              <a:rPr lang="zh-CN" altLang="en-US" smtClean="0"/>
              <a:t>2021/11/20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EEABE8A-A558-4936-965F-A38AC90D24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63AF9A2-B382-47BA-81F2-3A5D0E5245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BC2B3-ED79-4D87-B540-BB35DE6D15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60383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A11CA2F-E385-460A-B72D-8B9F25AEC2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6E4E706-73CD-4EED-A078-1BDF982650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80524C95-12F1-48FA-A515-A80F0C5F0A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7367A402-11D8-4560-BA1D-F4CD2747EE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D2BE536B-4747-4E09-9F2C-C1BC9E34FE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F13FD9BC-3F7E-412B-8870-D33D7A7EA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017FB-AC43-4CBF-81A1-2816A455D84D}" type="datetimeFigureOut">
              <a:rPr lang="zh-CN" altLang="en-US" smtClean="0"/>
              <a:t>2021/11/20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17D3B864-0A3F-4F29-97AA-792061C056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D3A5E486-4D2B-4501-8CE8-F84F0F9E06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BC2B3-ED79-4D87-B540-BB35DE6D15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975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27FF27C-2646-40C9-9844-CFAABF1286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14930D53-E4C5-4EBF-B3E5-198C73B839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017FB-AC43-4CBF-81A1-2816A455D84D}" type="datetimeFigureOut">
              <a:rPr lang="zh-CN" altLang="en-US" smtClean="0"/>
              <a:t>2021/11/20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8C2E9A1D-E53F-4D82-B03E-045F4E2A12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08D957B-0370-46DE-91D0-24F512D30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BC2B3-ED79-4D87-B540-BB35DE6D15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15996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D7B6F8A6-BDAC-43C1-BEF1-C9A67AD5F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017FB-AC43-4CBF-81A1-2816A455D84D}" type="datetimeFigureOut">
              <a:rPr lang="zh-CN" altLang="en-US" smtClean="0"/>
              <a:t>2021/11/20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0A409CB5-A83B-4904-A29F-2F2032BE0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77E0AAF-189B-4D67-820B-F8A7511332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BC2B3-ED79-4D87-B540-BB35DE6D15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6999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D01E5A8-E185-4871-AD0C-191DE52FAF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7A84DE8-5E9B-4592-BF5C-8D6D92C6A8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08EEA8D-12B7-45D4-9BDF-7DE9279545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747000A-0E30-448B-B9D7-D7B64A070F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017FB-AC43-4CBF-81A1-2816A455D84D}" type="datetimeFigureOut">
              <a:rPr lang="zh-CN" altLang="en-US" smtClean="0"/>
              <a:t>2021/11/20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AF063CE-D14D-4D22-9913-AA02B41E4D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BDFCE56-7B42-4817-A828-69A6980297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BC2B3-ED79-4D87-B540-BB35DE6D15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08121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696BF4D-0D22-4570-ABA8-2DD6BD3362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1C4EC15B-164B-41C9-B75C-CE90EECC06C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4E9C05C-E63B-48EA-A84C-5E34FDE592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E1DA8A9-FD5D-4CBA-B40F-D32AF6D221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017FB-AC43-4CBF-81A1-2816A455D84D}" type="datetimeFigureOut">
              <a:rPr lang="zh-CN" altLang="en-US" smtClean="0"/>
              <a:t>2021/11/20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E7B74EE-0C08-4EDA-9CFA-30226E5BE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BAD990E-3F7D-4926-A81F-820B43B99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BC2B3-ED79-4D87-B540-BB35DE6D15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72568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34701C64-A260-4DDF-BDCE-36C37C7B65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267DB95-CF8D-48EE-9104-BCBEB47B90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C87AFC7-77C4-410E-9BEA-492D561889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8017FB-AC43-4CBF-81A1-2816A455D84D}" type="datetimeFigureOut">
              <a:rPr lang="zh-CN" altLang="en-US" smtClean="0"/>
              <a:t>2021/11/20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FC1FCE2-8CDC-4B4E-B8F7-F928B60657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ECD41D8-6B40-453B-8E2A-9CD954DB99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FBC2B3-ED79-4D87-B540-BB35DE6D15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6091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>
            <a:extLst>
              <a:ext uri="{FF2B5EF4-FFF2-40B4-BE49-F238E27FC236}">
                <a16:creationId xmlns:a16="http://schemas.microsoft.com/office/drawing/2014/main" id="{44561D0C-CD84-4314-B380-2029B761CE95}"/>
              </a:ext>
            </a:extLst>
          </p:cNvPr>
          <p:cNvSpPr/>
          <p:nvPr/>
        </p:nvSpPr>
        <p:spPr>
          <a:xfrm>
            <a:off x="0" y="0"/>
            <a:ext cx="12192000" cy="369305"/>
          </a:xfrm>
          <a:prstGeom prst="rect">
            <a:avLst/>
          </a:prstGeom>
          <a:gradFill flip="none" rotWithShape="1">
            <a:gsLst>
              <a:gs pos="0">
                <a:srgbClr val="5EC2C6">
                  <a:shade val="30000"/>
                  <a:satMod val="115000"/>
                </a:srgbClr>
              </a:gs>
              <a:gs pos="50000">
                <a:srgbClr val="5EC2C6">
                  <a:shade val="67500"/>
                  <a:satMod val="115000"/>
                </a:srgbClr>
              </a:gs>
              <a:gs pos="100000">
                <a:srgbClr val="5EC2C6">
                  <a:shade val="100000"/>
                  <a:satMod val="115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0F190139-9EAC-4CE4-A0BD-1FE7BC3A7457}"/>
              </a:ext>
            </a:extLst>
          </p:cNvPr>
          <p:cNvSpPr/>
          <p:nvPr/>
        </p:nvSpPr>
        <p:spPr>
          <a:xfrm>
            <a:off x="-2" y="6488695"/>
            <a:ext cx="12192000" cy="369305"/>
          </a:xfrm>
          <a:prstGeom prst="rect">
            <a:avLst/>
          </a:prstGeom>
          <a:gradFill flip="none" rotWithShape="1">
            <a:gsLst>
              <a:gs pos="0">
                <a:srgbClr val="5EC2C6">
                  <a:shade val="30000"/>
                  <a:satMod val="115000"/>
                </a:srgbClr>
              </a:gs>
              <a:gs pos="50000">
                <a:srgbClr val="5EC2C6">
                  <a:shade val="67500"/>
                  <a:satMod val="115000"/>
                </a:srgbClr>
              </a:gs>
              <a:gs pos="100000">
                <a:srgbClr val="5EC2C6">
                  <a:shade val="100000"/>
                  <a:satMod val="115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8" name="直接连接符 5">
            <a:extLst>
              <a:ext uri="{FF2B5EF4-FFF2-40B4-BE49-F238E27FC236}">
                <a16:creationId xmlns:a16="http://schemas.microsoft.com/office/drawing/2014/main" id="{28FC2E24-CF7A-40AC-9F43-D84CF18A759C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3017466" y="5097392"/>
            <a:ext cx="6157068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" name="文本框 6">
            <a:extLst>
              <a:ext uri="{FF2B5EF4-FFF2-40B4-BE49-F238E27FC236}">
                <a16:creationId xmlns:a16="http://schemas.microsoft.com/office/drawing/2014/main" id="{7A6098FC-ED1E-483F-831F-20659DDC4D65}"/>
              </a:ext>
            </a:extLst>
          </p:cNvPr>
          <p:cNvSpPr txBox="1"/>
          <p:nvPr/>
        </p:nvSpPr>
        <p:spPr>
          <a:xfrm>
            <a:off x="1463190" y="452652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rgbClr val="FF0000"/>
                </a:solidFill>
              </a:rPr>
              <a:t>第</a:t>
            </a:r>
            <a:r>
              <a:rPr lang="en-US" altLang="zh-CN" b="1" dirty="0">
                <a:solidFill>
                  <a:srgbClr val="FF0000"/>
                </a:solidFill>
              </a:rPr>
              <a:t>1</a:t>
            </a:r>
            <a:r>
              <a:rPr lang="zh-CN" altLang="en-US" b="1" dirty="0">
                <a:solidFill>
                  <a:srgbClr val="FF0000"/>
                </a:solidFill>
              </a:rPr>
              <a:t>步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8B8A9A54-380D-4AE3-8506-60A62D18F2D7}"/>
              </a:ext>
            </a:extLst>
          </p:cNvPr>
          <p:cNvSpPr txBox="1"/>
          <p:nvPr/>
        </p:nvSpPr>
        <p:spPr>
          <a:xfrm>
            <a:off x="5546939" y="402776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rgbClr val="FF0000"/>
                </a:solidFill>
              </a:rPr>
              <a:t>第</a:t>
            </a:r>
            <a:r>
              <a:rPr lang="en-US" altLang="zh-CN" b="1" dirty="0">
                <a:solidFill>
                  <a:srgbClr val="FF0000"/>
                </a:solidFill>
              </a:rPr>
              <a:t>2</a:t>
            </a:r>
            <a:r>
              <a:rPr lang="zh-CN" altLang="en-US" b="1" dirty="0">
                <a:solidFill>
                  <a:srgbClr val="FF0000"/>
                </a:solidFill>
              </a:rPr>
              <a:t>步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59E62290-69CC-4378-8257-D5408B914BC9}"/>
              </a:ext>
            </a:extLst>
          </p:cNvPr>
          <p:cNvSpPr txBox="1"/>
          <p:nvPr/>
        </p:nvSpPr>
        <p:spPr>
          <a:xfrm>
            <a:off x="9398980" y="397118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rgbClr val="FF0000"/>
                </a:solidFill>
              </a:rPr>
              <a:t>第</a:t>
            </a:r>
            <a:r>
              <a:rPr lang="en-US" altLang="zh-CN" b="1" dirty="0">
                <a:solidFill>
                  <a:srgbClr val="FF0000"/>
                </a:solidFill>
              </a:rPr>
              <a:t>3</a:t>
            </a:r>
            <a:r>
              <a:rPr lang="zh-CN" altLang="en-US" b="1" dirty="0">
                <a:solidFill>
                  <a:srgbClr val="FF0000"/>
                </a:solidFill>
              </a:rPr>
              <a:t>步</a:t>
            </a: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15CDD1DA-DFA6-4C6E-B4A6-481A74722E86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119" y="955732"/>
            <a:ext cx="2304000" cy="49896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70B6820C-763F-4B07-84D6-7DA7F6AA37AD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720" y="1013400"/>
            <a:ext cx="2291010" cy="4960800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E76E5DEF-38C9-4E60-A57F-0F4EF7BEBC15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8348" y="999000"/>
            <a:ext cx="2304000" cy="498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379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>
            <a:extLst>
              <a:ext uri="{FF2B5EF4-FFF2-40B4-BE49-F238E27FC236}">
                <a16:creationId xmlns:a16="http://schemas.microsoft.com/office/drawing/2014/main" id="{44561D0C-CD84-4314-B380-2029B761CE95}"/>
              </a:ext>
            </a:extLst>
          </p:cNvPr>
          <p:cNvSpPr/>
          <p:nvPr/>
        </p:nvSpPr>
        <p:spPr>
          <a:xfrm>
            <a:off x="0" y="0"/>
            <a:ext cx="12192000" cy="369305"/>
          </a:xfrm>
          <a:prstGeom prst="rect">
            <a:avLst/>
          </a:prstGeom>
          <a:gradFill flip="none" rotWithShape="1">
            <a:gsLst>
              <a:gs pos="0">
                <a:srgbClr val="5EC2C6">
                  <a:shade val="30000"/>
                  <a:satMod val="115000"/>
                </a:srgbClr>
              </a:gs>
              <a:gs pos="50000">
                <a:srgbClr val="5EC2C6">
                  <a:shade val="67500"/>
                  <a:satMod val="115000"/>
                </a:srgbClr>
              </a:gs>
              <a:gs pos="100000">
                <a:srgbClr val="5EC2C6">
                  <a:shade val="100000"/>
                  <a:satMod val="115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0F190139-9EAC-4CE4-A0BD-1FE7BC3A7457}"/>
              </a:ext>
            </a:extLst>
          </p:cNvPr>
          <p:cNvSpPr/>
          <p:nvPr/>
        </p:nvSpPr>
        <p:spPr>
          <a:xfrm>
            <a:off x="-2" y="6488695"/>
            <a:ext cx="12192000" cy="369305"/>
          </a:xfrm>
          <a:prstGeom prst="rect">
            <a:avLst/>
          </a:prstGeom>
          <a:gradFill flip="none" rotWithShape="1">
            <a:gsLst>
              <a:gs pos="0">
                <a:srgbClr val="5EC2C6">
                  <a:shade val="30000"/>
                  <a:satMod val="115000"/>
                </a:srgbClr>
              </a:gs>
              <a:gs pos="50000">
                <a:srgbClr val="5EC2C6">
                  <a:shade val="67500"/>
                  <a:satMod val="115000"/>
                </a:srgbClr>
              </a:gs>
              <a:gs pos="100000">
                <a:srgbClr val="5EC2C6">
                  <a:shade val="100000"/>
                  <a:satMod val="115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cxnSp>
        <p:nvCxnSpPr>
          <p:cNvPr id="8" name="直接连接符 5">
            <a:extLst>
              <a:ext uri="{FF2B5EF4-FFF2-40B4-BE49-F238E27FC236}">
                <a16:creationId xmlns:a16="http://schemas.microsoft.com/office/drawing/2014/main" id="{28FC2E24-CF7A-40AC-9F43-D84CF18A759C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3017466" y="5097392"/>
            <a:ext cx="6157068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" name="文本框 6">
            <a:extLst>
              <a:ext uri="{FF2B5EF4-FFF2-40B4-BE49-F238E27FC236}">
                <a16:creationId xmlns:a16="http://schemas.microsoft.com/office/drawing/2014/main" id="{7A6098FC-ED1E-483F-831F-20659DDC4D65}"/>
              </a:ext>
            </a:extLst>
          </p:cNvPr>
          <p:cNvSpPr txBox="1"/>
          <p:nvPr/>
        </p:nvSpPr>
        <p:spPr>
          <a:xfrm>
            <a:off x="1463190" y="452652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第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28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步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8B8A9A54-380D-4AE3-8506-60A62D18F2D7}"/>
              </a:ext>
            </a:extLst>
          </p:cNvPr>
          <p:cNvSpPr txBox="1"/>
          <p:nvPr/>
        </p:nvSpPr>
        <p:spPr>
          <a:xfrm>
            <a:off x="5546939" y="402776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第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29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步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59E62290-69CC-4378-8257-D5408B914BC9}"/>
              </a:ext>
            </a:extLst>
          </p:cNvPr>
          <p:cNvSpPr txBox="1"/>
          <p:nvPr/>
        </p:nvSpPr>
        <p:spPr>
          <a:xfrm>
            <a:off x="9398980" y="397118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第</a:t>
            </a:r>
            <a:r>
              <a:rPr lang="en-US" altLang="zh-CN" b="1" dirty="0">
                <a:solidFill>
                  <a:srgbClr val="FF0000"/>
                </a:solidFill>
                <a:latin typeface="等线" panose="020F0502020204030204"/>
                <a:ea typeface="等线" panose="02010600030101010101" pitchFamily="2" charset="-122"/>
              </a:rPr>
              <a:t>30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步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40C5EE0B-98CC-485C-A915-7B83106D1619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339" y="905331"/>
            <a:ext cx="2291010" cy="49608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A2EC4619-0258-4A63-95EA-C081D40B5D96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7129" y="905331"/>
            <a:ext cx="2291010" cy="496080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9D812CCE-23B2-4831-94E4-B9164FCA7D83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1310" y="832244"/>
            <a:ext cx="2291010" cy="496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749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>
            <a:extLst>
              <a:ext uri="{FF2B5EF4-FFF2-40B4-BE49-F238E27FC236}">
                <a16:creationId xmlns:a16="http://schemas.microsoft.com/office/drawing/2014/main" id="{44561D0C-CD84-4314-B380-2029B761CE95}"/>
              </a:ext>
            </a:extLst>
          </p:cNvPr>
          <p:cNvSpPr/>
          <p:nvPr/>
        </p:nvSpPr>
        <p:spPr>
          <a:xfrm>
            <a:off x="0" y="0"/>
            <a:ext cx="12192000" cy="369305"/>
          </a:xfrm>
          <a:prstGeom prst="rect">
            <a:avLst/>
          </a:prstGeom>
          <a:gradFill flip="none" rotWithShape="1">
            <a:gsLst>
              <a:gs pos="0">
                <a:srgbClr val="5EC2C6">
                  <a:shade val="30000"/>
                  <a:satMod val="115000"/>
                </a:srgbClr>
              </a:gs>
              <a:gs pos="50000">
                <a:srgbClr val="5EC2C6">
                  <a:shade val="67500"/>
                  <a:satMod val="115000"/>
                </a:srgbClr>
              </a:gs>
              <a:gs pos="100000">
                <a:srgbClr val="5EC2C6">
                  <a:shade val="100000"/>
                  <a:satMod val="115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0F190139-9EAC-4CE4-A0BD-1FE7BC3A7457}"/>
              </a:ext>
            </a:extLst>
          </p:cNvPr>
          <p:cNvSpPr/>
          <p:nvPr/>
        </p:nvSpPr>
        <p:spPr>
          <a:xfrm>
            <a:off x="-2" y="6488695"/>
            <a:ext cx="12192000" cy="369305"/>
          </a:xfrm>
          <a:prstGeom prst="rect">
            <a:avLst/>
          </a:prstGeom>
          <a:gradFill flip="none" rotWithShape="1">
            <a:gsLst>
              <a:gs pos="0">
                <a:srgbClr val="5EC2C6">
                  <a:shade val="30000"/>
                  <a:satMod val="115000"/>
                </a:srgbClr>
              </a:gs>
              <a:gs pos="50000">
                <a:srgbClr val="5EC2C6">
                  <a:shade val="67500"/>
                  <a:satMod val="115000"/>
                </a:srgbClr>
              </a:gs>
              <a:gs pos="100000">
                <a:srgbClr val="5EC2C6">
                  <a:shade val="100000"/>
                  <a:satMod val="115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cxnSp>
        <p:nvCxnSpPr>
          <p:cNvPr id="8" name="直接连接符 5">
            <a:extLst>
              <a:ext uri="{FF2B5EF4-FFF2-40B4-BE49-F238E27FC236}">
                <a16:creationId xmlns:a16="http://schemas.microsoft.com/office/drawing/2014/main" id="{28FC2E24-CF7A-40AC-9F43-D84CF18A759C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3017466" y="5097392"/>
            <a:ext cx="6157068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" name="文本框 6">
            <a:extLst>
              <a:ext uri="{FF2B5EF4-FFF2-40B4-BE49-F238E27FC236}">
                <a16:creationId xmlns:a16="http://schemas.microsoft.com/office/drawing/2014/main" id="{7A6098FC-ED1E-483F-831F-20659DDC4D65}"/>
              </a:ext>
            </a:extLst>
          </p:cNvPr>
          <p:cNvSpPr txBox="1"/>
          <p:nvPr/>
        </p:nvSpPr>
        <p:spPr>
          <a:xfrm>
            <a:off x="1463190" y="452652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第</a:t>
            </a:r>
            <a:r>
              <a:rPr lang="en-US" altLang="zh-CN" b="1" dirty="0">
                <a:solidFill>
                  <a:srgbClr val="FF0000"/>
                </a:solidFill>
                <a:latin typeface="等线" panose="020F0502020204030204"/>
                <a:ea typeface="等线" panose="02010600030101010101" pitchFamily="2" charset="-122"/>
              </a:rPr>
              <a:t>31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步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8B8A9A54-380D-4AE3-8506-60A62D18F2D7}"/>
              </a:ext>
            </a:extLst>
          </p:cNvPr>
          <p:cNvSpPr txBox="1"/>
          <p:nvPr/>
        </p:nvSpPr>
        <p:spPr>
          <a:xfrm>
            <a:off x="5546939" y="402776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第</a:t>
            </a:r>
            <a:r>
              <a:rPr lang="en-US" altLang="zh-CN" b="1" dirty="0">
                <a:solidFill>
                  <a:srgbClr val="FF0000"/>
                </a:solidFill>
                <a:latin typeface="等线" panose="020F0502020204030204"/>
                <a:ea typeface="等线" panose="02010600030101010101" pitchFamily="2" charset="-122"/>
              </a:rPr>
              <a:t>32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步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59E62290-69CC-4378-8257-D5408B914BC9}"/>
              </a:ext>
            </a:extLst>
          </p:cNvPr>
          <p:cNvSpPr txBox="1"/>
          <p:nvPr/>
        </p:nvSpPr>
        <p:spPr>
          <a:xfrm>
            <a:off x="9398980" y="397118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第</a:t>
            </a:r>
            <a:r>
              <a:rPr lang="en-US" altLang="zh-CN" b="1" dirty="0">
                <a:solidFill>
                  <a:srgbClr val="FF0000"/>
                </a:solidFill>
                <a:latin typeface="等线" panose="020F0502020204030204"/>
                <a:ea typeface="等线" panose="02010600030101010101" pitchFamily="2" charset="-122"/>
              </a:rPr>
              <a:t>33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步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9AAB06EB-AA8E-4734-A7ED-2B1563F0DE14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764" y="905331"/>
            <a:ext cx="2291010" cy="49608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793DA38F-19FA-4492-BE6C-69E2763BEF50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6518" y="905331"/>
            <a:ext cx="2291010" cy="4960800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B5F11665-C826-4B2E-90C3-8FF40ED4D07B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6272" y="905331"/>
            <a:ext cx="2291010" cy="496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10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>
            <a:extLst>
              <a:ext uri="{FF2B5EF4-FFF2-40B4-BE49-F238E27FC236}">
                <a16:creationId xmlns:a16="http://schemas.microsoft.com/office/drawing/2014/main" id="{44561D0C-CD84-4314-B380-2029B761CE95}"/>
              </a:ext>
            </a:extLst>
          </p:cNvPr>
          <p:cNvSpPr/>
          <p:nvPr/>
        </p:nvSpPr>
        <p:spPr>
          <a:xfrm>
            <a:off x="0" y="0"/>
            <a:ext cx="12192000" cy="369305"/>
          </a:xfrm>
          <a:prstGeom prst="rect">
            <a:avLst/>
          </a:prstGeom>
          <a:gradFill flip="none" rotWithShape="1">
            <a:gsLst>
              <a:gs pos="0">
                <a:srgbClr val="5EC2C6">
                  <a:shade val="30000"/>
                  <a:satMod val="115000"/>
                </a:srgbClr>
              </a:gs>
              <a:gs pos="50000">
                <a:srgbClr val="5EC2C6">
                  <a:shade val="67500"/>
                  <a:satMod val="115000"/>
                </a:srgbClr>
              </a:gs>
              <a:gs pos="100000">
                <a:srgbClr val="5EC2C6">
                  <a:shade val="100000"/>
                  <a:satMod val="115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0F190139-9EAC-4CE4-A0BD-1FE7BC3A7457}"/>
              </a:ext>
            </a:extLst>
          </p:cNvPr>
          <p:cNvSpPr/>
          <p:nvPr/>
        </p:nvSpPr>
        <p:spPr>
          <a:xfrm>
            <a:off x="-2" y="6488695"/>
            <a:ext cx="12192000" cy="369305"/>
          </a:xfrm>
          <a:prstGeom prst="rect">
            <a:avLst/>
          </a:prstGeom>
          <a:gradFill flip="none" rotWithShape="1">
            <a:gsLst>
              <a:gs pos="0">
                <a:srgbClr val="5EC2C6">
                  <a:shade val="30000"/>
                  <a:satMod val="115000"/>
                </a:srgbClr>
              </a:gs>
              <a:gs pos="50000">
                <a:srgbClr val="5EC2C6">
                  <a:shade val="67500"/>
                  <a:satMod val="115000"/>
                </a:srgbClr>
              </a:gs>
              <a:gs pos="100000">
                <a:srgbClr val="5EC2C6">
                  <a:shade val="100000"/>
                  <a:satMod val="115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cxnSp>
        <p:nvCxnSpPr>
          <p:cNvPr id="8" name="直接连接符 5">
            <a:extLst>
              <a:ext uri="{FF2B5EF4-FFF2-40B4-BE49-F238E27FC236}">
                <a16:creationId xmlns:a16="http://schemas.microsoft.com/office/drawing/2014/main" id="{28FC2E24-CF7A-40AC-9F43-D84CF18A759C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3017466" y="5097392"/>
            <a:ext cx="6157068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" name="文本框 6">
            <a:extLst>
              <a:ext uri="{FF2B5EF4-FFF2-40B4-BE49-F238E27FC236}">
                <a16:creationId xmlns:a16="http://schemas.microsoft.com/office/drawing/2014/main" id="{7A6098FC-ED1E-483F-831F-20659DDC4D65}"/>
              </a:ext>
            </a:extLst>
          </p:cNvPr>
          <p:cNvSpPr txBox="1"/>
          <p:nvPr/>
        </p:nvSpPr>
        <p:spPr>
          <a:xfrm>
            <a:off x="1463190" y="452652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第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34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步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8B8A9A54-380D-4AE3-8506-60A62D18F2D7}"/>
              </a:ext>
            </a:extLst>
          </p:cNvPr>
          <p:cNvSpPr txBox="1"/>
          <p:nvPr/>
        </p:nvSpPr>
        <p:spPr>
          <a:xfrm>
            <a:off x="5546939" y="402776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第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35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步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59E62290-69CC-4378-8257-D5408B914BC9}"/>
              </a:ext>
            </a:extLst>
          </p:cNvPr>
          <p:cNvSpPr txBox="1"/>
          <p:nvPr/>
        </p:nvSpPr>
        <p:spPr>
          <a:xfrm>
            <a:off x="9398980" y="397118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第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36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步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DE681E31-CC7D-4EA6-AA74-74785E322C7B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536" y="832244"/>
            <a:ext cx="2291010" cy="49608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8EDD8CC6-408A-415F-B7A9-2FB80E33706D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2839" y="991869"/>
            <a:ext cx="2291010" cy="496080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ADCCF533-229B-46AC-BFA1-2031023E0B66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1561" y="991869"/>
            <a:ext cx="2291010" cy="496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58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>
            <a:extLst>
              <a:ext uri="{FF2B5EF4-FFF2-40B4-BE49-F238E27FC236}">
                <a16:creationId xmlns:a16="http://schemas.microsoft.com/office/drawing/2014/main" id="{44561D0C-CD84-4314-B380-2029B761CE95}"/>
              </a:ext>
            </a:extLst>
          </p:cNvPr>
          <p:cNvSpPr/>
          <p:nvPr/>
        </p:nvSpPr>
        <p:spPr>
          <a:xfrm>
            <a:off x="0" y="0"/>
            <a:ext cx="12192000" cy="369305"/>
          </a:xfrm>
          <a:prstGeom prst="rect">
            <a:avLst/>
          </a:prstGeom>
          <a:gradFill flip="none" rotWithShape="1">
            <a:gsLst>
              <a:gs pos="0">
                <a:srgbClr val="5EC2C6">
                  <a:shade val="30000"/>
                  <a:satMod val="115000"/>
                </a:srgbClr>
              </a:gs>
              <a:gs pos="50000">
                <a:srgbClr val="5EC2C6">
                  <a:shade val="67500"/>
                  <a:satMod val="115000"/>
                </a:srgbClr>
              </a:gs>
              <a:gs pos="100000">
                <a:srgbClr val="5EC2C6">
                  <a:shade val="100000"/>
                  <a:satMod val="115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0F190139-9EAC-4CE4-A0BD-1FE7BC3A7457}"/>
              </a:ext>
            </a:extLst>
          </p:cNvPr>
          <p:cNvSpPr/>
          <p:nvPr/>
        </p:nvSpPr>
        <p:spPr>
          <a:xfrm>
            <a:off x="-2" y="6488695"/>
            <a:ext cx="12192000" cy="369305"/>
          </a:xfrm>
          <a:prstGeom prst="rect">
            <a:avLst/>
          </a:prstGeom>
          <a:gradFill flip="none" rotWithShape="1">
            <a:gsLst>
              <a:gs pos="0">
                <a:srgbClr val="5EC2C6">
                  <a:shade val="30000"/>
                  <a:satMod val="115000"/>
                </a:srgbClr>
              </a:gs>
              <a:gs pos="50000">
                <a:srgbClr val="5EC2C6">
                  <a:shade val="67500"/>
                  <a:satMod val="115000"/>
                </a:srgbClr>
              </a:gs>
              <a:gs pos="100000">
                <a:srgbClr val="5EC2C6">
                  <a:shade val="100000"/>
                  <a:satMod val="115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cxnSp>
        <p:nvCxnSpPr>
          <p:cNvPr id="8" name="直接连接符 5">
            <a:extLst>
              <a:ext uri="{FF2B5EF4-FFF2-40B4-BE49-F238E27FC236}">
                <a16:creationId xmlns:a16="http://schemas.microsoft.com/office/drawing/2014/main" id="{28FC2E24-CF7A-40AC-9F43-D84CF18A759C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3017466" y="5097392"/>
            <a:ext cx="6157068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" name="文本框 6">
            <a:extLst>
              <a:ext uri="{FF2B5EF4-FFF2-40B4-BE49-F238E27FC236}">
                <a16:creationId xmlns:a16="http://schemas.microsoft.com/office/drawing/2014/main" id="{7A6098FC-ED1E-483F-831F-20659DDC4D65}"/>
              </a:ext>
            </a:extLst>
          </p:cNvPr>
          <p:cNvSpPr txBox="1"/>
          <p:nvPr/>
        </p:nvSpPr>
        <p:spPr>
          <a:xfrm>
            <a:off x="1463190" y="452652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第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34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步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8B8A9A54-380D-4AE3-8506-60A62D18F2D7}"/>
              </a:ext>
            </a:extLst>
          </p:cNvPr>
          <p:cNvSpPr txBox="1"/>
          <p:nvPr/>
        </p:nvSpPr>
        <p:spPr>
          <a:xfrm>
            <a:off x="5546939" y="402776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第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35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步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973986D4-95BE-4D2E-BB5C-EC6B1C6F355C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7776" y="340402"/>
            <a:ext cx="2291010" cy="496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153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>
            <a:extLst>
              <a:ext uri="{FF2B5EF4-FFF2-40B4-BE49-F238E27FC236}">
                <a16:creationId xmlns:a16="http://schemas.microsoft.com/office/drawing/2014/main" id="{44561D0C-CD84-4314-B380-2029B761CE95}"/>
              </a:ext>
            </a:extLst>
          </p:cNvPr>
          <p:cNvSpPr/>
          <p:nvPr/>
        </p:nvSpPr>
        <p:spPr>
          <a:xfrm>
            <a:off x="0" y="0"/>
            <a:ext cx="12192000" cy="369305"/>
          </a:xfrm>
          <a:prstGeom prst="rect">
            <a:avLst/>
          </a:prstGeom>
          <a:gradFill flip="none" rotWithShape="1">
            <a:gsLst>
              <a:gs pos="0">
                <a:srgbClr val="5EC2C6">
                  <a:shade val="30000"/>
                  <a:satMod val="115000"/>
                </a:srgbClr>
              </a:gs>
              <a:gs pos="50000">
                <a:srgbClr val="5EC2C6">
                  <a:shade val="67500"/>
                  <a:satMod val="115000"/>
                </a:srgbClr>
              </a:gs>
              <a:gs pos="100000">
                <a:srgbClr val="5EC2C6">
                  <a:shade val="100000"/>
                  <a:satMod val="115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0F190139-9EAC-4CE4-A0BD-1FE7BC3A7457}"/>
              </a:ext>
            </a:extLst>
          </p:cNvPr>
          <p:cNvSpPr/>
          <p:nvPr/>
        </p:nvSpPr>
        <p:spPr>
          <a:xfrm>
            <a:off x="-2" y="6488695"/>
            <a:ext cx="12192000" cy="369305"/>
          </a:xfrm>
          <a:prstGeom prst="rect">
            <a:avLst/>
          </a:prstGeom>
          <a:gradFill flip="none" rotWithShape="1">
            <a:gsLst>
              <a:gs pos="0">
                <a:srgbClr val="5EC2C6">
                  <a:shade val="30000"/>
                  <a:satMod val="115000"/>
                </a:srgbClr>
              </a:gs>
              <a:gs pos="50000">
                <a:srgbClr val="5EC2C6">
                  <a:shade val="67500"/>
                  <a:satMod val="115000"/>
                </a:srgbClr>
              </a:gs>
              <a:gs pos="100000">
                <a:srgbClr val="5EC2C6">
                  <a:shade val="100000"/>
                  <a:satMod val="115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cxnSp>
        <p:nvCxnSpPr>
          <p:cNvPr id="8" name="直接连接符 5">
            <a:extLst>
              <a:ext uri="{FF2B5EF4-FFF2-40B4-BE49-F238E27FC236}">
                <a16:creationId xmlns:a16="http://schemas.microsoft.com/office/drawing/2014/main" id="{28FC2E24-CF7A-40AC-9F43-D84CF18A759C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3017466" y="5097392"/>
            <a:ext cx="6157068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" name="文本框 6">
            <a:extLst>
              <a:ext uri="{FF2B5EF4-FFF2-40B4-BE49-F238E27FC236}">
                <a16:creationId xmlns:a16="http://schemas.microsoft.com/office/drawing/2014/main" id="{7A6098FC-ED1E-483F-831F-20659DDC4D65}"/>
              </a:ext>
            </a:extLst>
          </p:cNvPr>
          <p:cNvSpPr txBox="1"/>
          <p:nvPr/>
        </p:nvSpPr>
        <p:spPr>
          <a:xfrm>
            <a:off x="1463190" y="452652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第</a:t>
            </a:r>
            <a:r>
              <a:rPr lang="en-US" altLang="zh-CN" b="1" dirty="0">
                <a:solidFill>
                  <a:srgbClr val="FF0000"/>
                </a:solidFill>
                <a:latin typeface="等线" panose="020F0502020204030204"/>
                <a:ea typeface="等线" panose="02010600030101010101" pitchFamily="2" charset="-122"/>
              </a:rPr>
              <a:t>4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步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8B8A9A54-380D-4AE3-8506-60A62D18F2D7}"/>
              </a:ext>
            </a:extLst>
          </p:cNvPr>
          <p:cNvSpPr txBox="1"/>
          <p:nvPr/>
        </p:nvSpPr>
        <p:spPr>
          <a:xfrm>
            <a:off x="5546939" y="402776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第</a:t>
            </a:r>
            <a:r>
              <a:rPr lang="en-US" altLang="zh-CN" b="1" dirty="0">
                <a:solidFill>
                  <a:srgbClr val="FF0000"/>
                </a:solidFill>
                <a:latin typeface="等线" panose="020F0502020204030204"/>
                <a:ea typeface="等线" panose="02010600030101010101" pitchFamily="2" charset="-122"/>
              </a:rPr>
              <a:t>5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步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59E62290-69CC-4378-8257-D5408B914BC9}"/>
              </a:ext>
            </a:extLst>
          </p:cNvPr>
          <p:cNvSpPr txBox="1"/>
          <p:nvPr/>
        </p:nvSpPr>
        <p:spPr>
          <a:xfrm>
            <a:off x="9398980" y="397118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第</a:t>
            </a:r>
            <a:r>
              <a:rPr lang="en-US" altLang="zh-CN" b="1" dirty="0">
                <a:solidFill>
                  <a:srgbClr val="FF0000"/>
                </a:solidFill>
                <a:latin typeface="等线" panose="020F0502020204030204"/>
                <a:ea typeface="等线" panose="02010600030101010101" pitchFamily="2" charset="-122"/>
              </a:rPr>
              <a:t>6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步</a:t>
            </a: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70B6820C-763F-4B07-84D6-7DA7F6AA37AD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720" y="1013400"/>
            <a:ext cx="2291010" cy="496080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FC9F337F-A952-4778-A166-4B30F5051ECB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502" y="1027800"/>
            <a:ext cx="2289600" cy="49608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E2CD17F8-1918-4E53-954F-E79295297C72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9936" y="1027800"/>
            <a:ext cx="2304000" cy="498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918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>
            <a:extLst>
              <a:ext uri="{FF2B5EF4-FFF2-40B4-BE49-F238E27FC236}">
                <a16:creationId xmlns:a16="http://schemas.microsoft.com/office/drawing/2014/main" id="{44561D0C-CD84-4314-B380-2029B761CE95}"/>
              </a:ext>
            </a:extLst>
          </p:cNvPr>
          <p:cNvSpPr/>
          <p:nvPr/>
        </p:nvSpPr>
        <p:spPr>
          <a:xfrm>
            <a:off x="0" y="0"/>
            <a:ext cx="12192000" cy="369305"/>
          </a:xfrm>
          <a:prstGeom prst="rect">
            <a:avLst/>
          </a:prstGeom>
          <a:gradFill flip="none" rotWithShape="1">
            <a:gsLst>
              <a:gs pos="0">
                <a:srgbClr val="5EC2C6">
                  <a:shade val="30000"/>
                  <a:satMod val="115000"/>
                </a:srgbClr>
              </a:gs>
              <a:gs pos="50000">
                <a:srgbClr val="5EC2C6">
                  <a:shade val="67500"/>
                  <a:satMod val="115000"/>
                </a:srgbClr>
              </a:gs>
              <a:gs pos="100000">
                <a:srgbClr val="5EC2C6">
                  <a:shade val="100000"/>
                  <a:satMod val="115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0F190139-9EAC-4CE4-A0BD-1FE7BC3A7457}"/>
              </a:ext>
            </a:extLst>
          </p:cNvPr>
          <p:cNvSpPr/>
          <p:nvPr/>
        </p:nvSpPr>
        <p:spPr>
          <a:xfrm>
            <a:off x="-2" y="6488695"/>
            <a:ext cx="12192000" cy="369305"/>
          </a:xfrm>
          <a:prstGeom prst="rect">
            <a:avLst/>
          </a:prstGeom>
          <a:gradFill flip="none" rotWithShape="1">
            <a:gsLst>
              <a:gs pos="0">
                <a:srgbClr val="5EC2C6">
                  <a:shade val="30000"/>
                  <a:satMod val="115000"/>
                </a:srgbClr>
              </a:gs>
              <a:gs pos="50000">
                <a:srgbClr val="5EC2C6">
                  <a:shade val="67500"/>
                  <a:satMod val="115000"/>
                </a:srgbClr>
              </a:gs>
              <a:gs pos="100000">
                <a:srgbClr val="5EC2C6">
                  <a:shade val="100000"/>
                  <a:satMod val="115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cxnSp>
        <p:nvCxnSpPr>
          <p:cNvPr id="8" name="直接连接符 5">
            <a:extLst>
              <a:ext uri="{FF2B5EF4-FFF2-40B4-BE49-F238E27FC236}">
                <a16:creationId xmlns:a16="http://schemas.microsoft.com/office/drawing/2014/main" id="{28FC2E24-CF7A-40AC-9F43-D84CF18A759C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3017466" y="5097392"/>
            <a:ext cx="6157068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" name="文本框 6">
            <a:extLst>
              <a:ext uri="{FF2B5EF4-FFF2-40B4-BE49-F238E27FC236}">
                <a16:creationId xmlns:a16="http://schemas.microsoft.com/office/drawing/2014/main" id="{7A6098FC-ED1E-483F-831F-20659DDC4D65}"/>
              </a:ext>
            </a:extLst>
          </p:cNvPr>
          <p:cNvSpPr txBox="1"/>
          <p:nvPr/>
        </p:nvSpPr>
        <p:spPr>
          <a:xfrm>
            <a:off x="1463190" y="452652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第</a:t>
            </a:r>
            <a:r>
              <a:rPr lang="en-US" altLang="zh-CN" b="1" dirty="0">
                <a:solidFill>
                  <a:srgbClr val="FF0000"/>
                </a:solidFill>
                <a:latin typeface="等线" panose="020F0502020204030204"/>
                <a:ea typeface="等线" panose="02010600030101010101" pitchFamily="2" charset="-122"/>
              </a:rPr>
              <a:t>7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步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8B8A9A54-380D-4AE3-8506-60A62D18F2D7}"/>
              </a:ext>
            </a:extLst>
          </p:cNvPr>
          <p:cNvSpPr txBox="1"/>
          <p:nvPr/>
        </p:nvSpPr>
        <p:spPr>
          <a:xfrm>
            <a:off x="5546939" y="402776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第</a:t>
            </a:r>
            <a:r>
              <a:rPr lang="en-US" altLang="zh-CN" b="1" dirty="0">
                <a:solidFill>
                  <a:srgbClr val="FF0000"/>
                </a:solidFill>
                <a:latin typeface="等线" panose="020F0502020204030204"/>
                <a:ea typeface="等线" panose="02010600030101010101" pitchFamily="2" charset="-122"/>
              </a:rPr>
              <a:t>8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步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59E62290-69CC-4378-8257-D5408B914BC9}"/>
              </a:ext>
            </a:extLst>
          </p:cNvPr>
          <p:cNvSpPr txBox="1"/>
          <p:nvPr/>
        </p:nvSpPr>
        <p:spPr>
          <a:xfrm>
            <a:off x="9398980" y="397118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第</a:t>
            </a:r>
            <a:r>
              <a:rPr lang="en-US" altLang="zh-CN" b="1" dirty="0">
                <a:solidFill>
                  <a:srgbClr val="FF0000"/>
                </a:solidFill>
                <a:latin typeface="等线" panose="020F0502020204030204"/>
                <a:ea typeface="等线" panose="02010600030101010101" pitchFamily="2" charset="-122"/>
              </a:rPr>
              <a:t>9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步</a:t>
            </a: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E2DCB648-B625-48FA-A61B-BD30BD28B806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256" y="992166"/>
            <a:ext cx="2291010" cy="4960800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5E515DA1-0ACC-4681-B386-A5700F4057EF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0493" y="992166"/>
            <a:ext cx="2291010" cy="4960800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06311682-F929-41BC-83B9-DCFCD8F7BE85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9901" y="992166"/>
            <a:ext cx="2291010" cy="496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382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>
            <a:extLst>
              <a:ext uri="{FF2B5EF4-FFF2-40B4-BE49-F238E27FC236}">
                <a16:creationId xmlns:a16="http://schemas.microsoft.com/office/drawing/2014/main" id="{44561D0C-CD84-4314-B380-2029B761CE95}"/>
              </a:ext>
            </a:extLst>
          </p:cNvPr>
          <p:cNvSpPr/>
          <p:nvPr/>
        </p:nvSpPr>
        <p:spPr>
          <a:xfrm>
            <a:off x="0" y="0"/>
            <a:ext cx="12192000" cy="369305"/>
          </a:xfrm>
          <a:prstGeom prst="rect">
            <a:avLst/>
          </a:prstGeom>
          <a:gradFill flip="none" rotWithShape="1">
            <a:gsLst>
              <a:gs pos="0">
                <a:srgbClr val="5EC2C6">
                  <a:shade val="30000"/>
                  <a:satMod val="115000"/>
                </a:srgbClr>
              </a:gs>
              <a:gs pos="50000">
                <a:srgbClr val="5EC2C6">
                  <a:shade val="67500"/>
                  <a:satMod val="115000"/>
                </a:srgbClr>
              </a:gs>
              <a:gs pos="100000">
                <a:srgbClr val="5EC2C6">
                  <a:shade val="100000"/>
                  <a:satMod val="115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0F190139-9EAC-4CE4-A0BD-1FE7BC3A7457}"/>
              </a:ext>
            </a:extLst>
          </p:cNvPr>
          <p:cNvSpPr/>
          <p:nvPr/>
        </p:nvSpPr>
        <p:spPr>
          <a:xfrm>
            <a:off x="-2" y="6488695"/>
            <a:ext cx="12192000" cy="369305"/>
          </a:xfrm>
          <a:prstGeom prst="rect">
            <a:avLst/>
          </a:prstGeom>
          <a:gradFill flip="none" rotWithShape="1">
            <a:gsLst>
              <a:gs pos="0">
                <a:srgbClr val="5EC2C6">
                  <a:shade val="30000"/>
                  <a:satMod val="115000"/>
                </a:srgbClr>
              </a:gs>
              <a:gs pos="50000">
                <a:srgbClr val="5EC2C6">
                  <a:shade val="67500"/>
                  <a:satMod val="115000"/>
                </a:srgbClr>
              </a:gs>
              <a:gs pos="100000">
                <a:srgbClr val="5EC2C6">
                  <a:shade val="100000"/>
                  <a:satMod val="115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cxnSp>
        <p:nvCxnSpPr>
          <p:cNvPr id="8" name="直接连接符 5">
            <a:extLst>
              <a:ext uri="{FF2B5EF4-FFF2-40B4-BE49-F238E27FC236}">
                <a16:creationId xmlns:a16="http://schemas.microsoft.com/office/drawing/2014/main" id="{28FC2E24-CF7A-40AC-9F43-D84CF18A759C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3017466" y="5097392"/>
            <a:ext cx="6157068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" name="文本框 6">
            <a:extLst>
              <a:ext uri="{FF2B5EF4-FFF2-40B4-BE49-F238E27FC236}">
                <a16:creationId xmlns:a16="http://schemas.microsoft.com/office/drawing/2014/main" id="{7A6098FC-ED1E-483F-831F-20659DDC4D65}"/>
              </a:ext>
            </a:extLst>
          </p:cNvPr>
          <p:cNvSpPr txBox="1"/>
          <p:nvPr/>
        </p:nvSpPr>
        <p:spPr>
          <a:xfrm>
            <a:off x="1463190" y="452652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第</a:t>
            </a:r>
            <a:r>
              <a:rPr lang="en-US" altLang="zh-CN" b="1" dirty="0">
                <a:solidFill>
                  <a:srgbClr val="FF0000"/>
                </a:solidFill>
                <a:latin typeface="等线" panose="020F0502020204030204"/>
                <a:ea typeface="等线" panose="02010600030101010101" pitchFamily="2" charset="-122"/>
              </a:rPr>
              <a:t>10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步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8B8A9A54-380D-4AE3-8506-60A62D18F2D7}"/>
              </a:ext>
            </a:extLst>
          </p:cNvPr>
          <p:cNvSpPr txBox="1"/>
          <p:nvPr/>
        </p:nvSpPr>
        <p:spPr>
          <a:xfrm>
            <a:off x="5546939" y="402776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第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11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步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59E62290-69CC-4378-8257-D5408B914BC9}"/>
              </a:ext>
            </a:extLst>
          </p:cNvPr>
          <p:cNvSpPr txBox="1"/>
          <p:nvPr/>
        </p:nvSpPr>
        <p:spPr>
          <a:xfrm>
            <a:off x="9398980" y="397118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第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12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步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B76B8A2E-AEAF-49E6-B461-6AEF2E1B4BE9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650" y="992166"/>
            <a:ext cx="2291010" cy="4960800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2B47C0A2-E7D7-452B-B581-BD6951F3FD31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4880" y="992166"/>
            <a:ext cx="2790450" cy="4960800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4AE3E9CA-17DB-4969-A8B6-8D66DA82C5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3550" y="988589"/>
            <a:ext cx="2291010" cy="496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896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>
            <a:extLst>
              <a:ext uri="{FF2B5EF4-FFF2-40B4-BE49-F238E27FC236}">
                <a16:creationId xmlns:a16="http://schemas.microsoft.com/office/drawing/2014/main" id="{44561D0C-CD84-4314-B380-2029B761CE95}"/>
              </a:ext>
            </a:extLst>
          </p:cNvPr>
          <p:cNvSpPr/>
          <p:nvPr/>
        </p:nvSpPr>
        <p:spPr>
          <a:xfrm>
            <a:off x="0" y="0"/>
            <a:ext cx="12192000" cy="369305"/>
          </a:xfrm>
          <a:prstGeom prst="rect">
            <a:avLst/>
          </a:prstGeom>
          <a:gradFill flip="none" rotWithShape="1">
            <a:gsLst>
              <a:gs pos="0">
                <a:srgbClr val="5EC2C6">
                  <a:shade val="30000"/>
                  <a:satMod val="115000"/>
                </a:srgbClr>
              </a:gs>
              <a:gs pos="50000">
                <a:srgbClr val="5EC2C6">
                  <a:shade val="67500"/>
                  <a:satMod val="115000"/>
                </a:srgbClr>
              </a:gs>
              <a:gs pos="100000">
                <a:srgbClr val="5EC2C6">
                  <a:shade val="100000"/>
                  <a:satMod val="115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0F190139-9EAC-4CE4-A0BD-1FE7BC3A7457}"/>
              </a:ext>
            </a:extLst>
          </p:cNvPr>
          <p:cNvSpPr/>
          <p:nvPr/>
        </p:nvSpPr>
        <p:spPr>
          <a:xfrm>
            <a:off x="-2" y="6488695"/>
            <a:ext cx="12192000" cy="369305"/>
          </a:xfrm>
          <a:prstGeom prst="rect">
            <a:avLst/>
          </a:prstGeom>
          <a:gradFill flip="none" rotWithShape="1">
            <a:gsLst>
              <a:gs pos="0">
                <a:srgbClr val="5EC2C6">
                  <a:shade val="30000"/>
                  <a:satMod val="115000"/>
                </a:srgbClr>
              </a:gs>
              <a:gs pos="50000">
                <a:srgbClr val="5EC2C6">
                  <a:shade val="67500"/>
                  <a:satMod val="115000"/>
                </a:srgbClr>
              </a:gs>
              <a:gs pos="100000">
                <a:srgbClr val="5EC2C6">
                  <a:shade val="100000"/>
                  <a:satMod val="115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cxnSp>
        <p:nvCxnSpPr>
          <p:cNvPr id="8" name="直接连接符 5">
            <a:extLst>
              <a:ext uri="{FF2B5EF4-FFF2-40B4-BE49-F238E27FC236}">
                <a16:creationId xmlns:a16="http://schemas.microsoft.com/office/drawing/2014/main" id="{28FC2E24-CF7A-40AC-9F43-D84CF18A759C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3017466" y="5097392"/>
            <a:ext cx="6157068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" name="文本框 6">
            <a:extLst>
              <a:ext uri="{FF2B5EF4-FFF2-40B4-BE49-F238E27FC236}">
                <a16:creationId xmlns:a16="http://schemas.microsoft.com/office/drawing/2014/main" id="{7A6098FC-ED1E-483F-831F-20659DDC4D65}"/>
              </a:ext>
            </a:extLst>
          </p:cNvPr>
          <p:cNvSpPr txBox="1"/>
          <p:nvPr/>
        </p:nvSpPr>
        <p:spPr>
          <a:xfrm>
            <a:off x="1463190" y="452652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第</a:t>
            </a:r>
            <a:r>
              <a:rPr lang="en-US" altLang="zh-CN" b="1" dirty="0">
                <a:solidFill>
                  <a:srgbClr val="FF0000"/>
                </a:solidFill>
                <a:latin typeface="等线" panose="020F0502020204030204"/>
                <a:ea typeface="等线" panose="02010600030101010101" pitchFamily="2" charset="-122"/>
              </a:rPr>
              <a:t>13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步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8B8A9A54-380D-4AE3-8506-60A62D18F2D7}"/>
              </a:ext>
            </a:extLst>
          </p:cNvPr>
          <p:cNvSpPr txBox="1"/>
          <p:nvPr/>
        </p:nvSpPr>
        <p:spPr>
          <a:xfrm>
            <a:off x="5546939" y="402776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第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14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步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59E62290-69CC-4378-8257-D5408B914BC9}"/>
              </a:ext>
            </a:extLst>
          </p:cNvPr>
          <p:cNvSpPr txBox="1"/>
          <p:nvPr/>
        </p:nvSpPr>
        <p:spPr>
          <a:xfrm>
            <a:off x="9398980" y="397118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第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15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步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6BDB1639-90BB-4E1F-B51C-2A481485EA5C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439" y="992166"/>
            <a:ext cx="2790450" cy="49608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E9B7417E-24D3-4D95-ABC7-94E2543A49FA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2108" y="992166"/>
            <a:ext cx="2291010" cy="4960800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C240ABE1-826D-4731-A7DE-63DE652FDB0C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4150" y="992166"/>
            <a:ext cx="2291010" cy="496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731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>
            <a:extLst>
              <a:ext uri="{FF2B5EF4-FFF2-40B4-BE49-F238E27FC236}">
                <a16:creationId xmlns:a16="http://schemas.microsoft.com/office/drawing/2014/main" id="{44561D0C-CD84-4314-B380-2029B761CE95}"/>
              </a:ext>
            </a:extLst>
          </p:cNvPr>
          <p:cNvSpPr/>
          <p:nvPr/>
        </p:nvSpPr>
        <p:spPr>
          <a:xfrm>
            <a:off x="0" y="0"/>
            <a:ext cx="12192000" cy="369305"/>
          </a:xfrm>
          <a:prstGeom prst="rect">
            <a:avLst/>
          </a:prstGeom>
          <a:gradFill flip="none" rotWithShape="1">
            <a:gsLst>
              <a:gs pos="0">
                <a:srgbClr val="5EC2C6">
                  <a:shade val="30000"/>
                  <a:satMod val="115000"/>
                </a:srgbClr>
              </a:gs>
              <a:gs pos="50000">
                <a:srgbClr val="5EC2C6">
                  <a:shade val="67500"/>
                  <a:satMod val="115000"/>
                </a:srgbClr>
              </a:gs>
              <a:gs pos="100000">
                <a:srgbClr val="5EC2C6">
                  <a:shade val="100000"/>
                  <a:satMod val="115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0F190139-9EAC-4CE4-A0BD-1FE7BC3A7457}"/>
              </a:ext>
            </a:extLst>
          </p:cNvPr>
          <p:cNvSpPr/>
          <p:nvPr/>
        </p:nvSpPr>
        <p:spPr>
          <a:xfrm>
            <a:off x="-2" y="6488695"/>
            <a:ext cx="12192000" cy="369305"/>
          </a:xfrm>
          <a:prstGeom prst="rect">
            <a:avLst/>
          </a:prstGeom>
          <a:gradFill flip="none" rotWithShape="1">
            <a:gsLst>
              <a:gs pos="0">
                <a:srgbClr val="5EC2C6">
                  <a:shade val="30000"/>
                  <a:satMod val="115000"/>
                </a:srgbClr>
              </a:gs>
              <a:gs pos="50000">
                <a:srgbClr val="5EC2C6">
                  <a:shade val="67500"/>
                  <a:satMod val="115000"/>
                </a:srgbClr>
              </a:gs>
              <a:gs pos="100000">
                <a:srgbClr val="5EC2C6">
                  <a:shade val="100000"/>
                  <a:satMod val="115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cxnSp>
        <p:nvCxnSpPr>
          <p:cNvPr id="8" name="直接连接符 5">
            <a:extLst>
              <a:ext uri="{FF2B5EF4-FFF2-40B4-BE49-F238E27FC236}">
                <a16:creationId xmlns:a16="http://schemas.microsoft.com/office/drawing/2014/main" id="{28FC2E24-CF7A-40AC-9F43-D84CF18A759C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3017466" y="5097392"/>
            <a:ext cx="6157068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" name="文本框 6">
            <a:extLst>
              <a:ext uri="{FF2B5EF4-FFF2-40B4-BE49-F238E27FC236}">
                <a16:creationId xmlns:a16="http://schemas.microsoft.com/office/drawing/2014/main" id="{7A6098FC-ED1E-483F-831F-20659DDC4D65}"/>
              </a:ext>
            </a:extLst>
          </p:cNvPr>
          <p:cNvSpPr txBox="1"/>
          <p:nvPr/>
        </p:nvSpPr>
        <p:spPr>
          <a:xfrm>
            <a:off x="1463190" y="452652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第</a:t>
            </a:r>
            <a:r>
              <a:rPr lang="en-US" altLang="zh-CN" b="1" dirty="0">
                <a:solidFill>
                  <a:srgbClr val="FF0000"/>
                </a:solidFill>
                <a:latin typeface="等线" panose="020F0502020204030204"/>
                <a:ea typeface="等线" panose="02010600030101010101" pitchFamily="2" charset="-122"/>
              </a:rPr>
              <a:t>16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步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8B8A9A54-380D-4AE3-8506-60A62D18F2D7}"/>
              </a:ext>
            </a:extLst>
          </p:cNvPr>
          <p:cNvSpPr txBox="1"/>
          <p:nvPr/>
        </p:nvSpPr>
        <p:spPr>
          <a:xfrm>
            <a:off x="5546939" y="402776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第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17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步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59E62290-69CC-4378-8257-D5408B914BC9}"/>
              </a:ext>
            </a:extLst>
          </p:cNvPr>
          <p:cNvSpPr txBox="1"/>
          <p:nvPr/>
        </p:nvSpPr>
        <p:spPr>
          <a:xfrm>
            <a:off x="9398980" y="397118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第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18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步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02A1C37C-7E9A-4DA8-B387-02832471ED70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996" y="948600"/>
            <a:ext cx="2291010" cy="49608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DBCC8A91-7914-4DA4-9FAE-1F27E1C03744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0493" y="992166"/>
            <a:ext cx="2291010" cy="4960800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C024D86D-E7A4-4971-9079-DBF8B1CC5136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6994" y="1130750"/>
            <a:ext cx="2291010" cy="496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723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>
            <a:extLst>
              <a:ext uri="{FF2B5EF4-FFF2-40B4-BE49-F238E27FC236}">
                <a16:creationId xmlns:a16="http://schemas.microsoft.com/office/drawing/2014/main" id="{44561D0C-CD84-4314-B380-2029B761CE95}"/>
              </a:ext>
            </a:extLst>
          </p:cNvPr>
          <p:cNvSpPr/>
          <p:nvPr/>
        </p:nvSpPr>
        <p:spPr>
          <a:xfrm>
            <a:off x="0" y="0"/>
            <a:ext cx="12192000" cy="369305"/>
          </a:xfrm>
          <a:prstGeom prst="rect">
            <a:avLst/>
          </a:prstGeom>
          <a:gradFill flip="none" rotWithShape="1">
            <a:gsLst>
              <a:gs pos="0">
                <a:srgbClr val="5EC2C6">
                  <a:shade val="30000"/>
                  <a:satMod val="115000"/>
                </a:srgbClr>
              </a:gs>
              <a:gs pos="50000">
                <a:srgbClr val="5EC2C6">
                  <a:shade val="67500"/>
                  <a:satMod val="115000"/>
                </a:srgbClr>
              </a:gs>
              <a:gs pos="100000">
                <a:srgbClr val="5EC2C6">
                  <a:shade val="100000"/>
                  <a:satMod val="115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0F190139-9EAC-4CE4-A0BD-1FE7BC3A7457}"/>
              </a:ext>
            </a:extLst>
          </p:cNvPr>
          <p:cNvSpPr/>
          <p:nvPr/>
        </p:nvSpPr>
        <p:spPr>
          <a:xfrm>
            <a:off x="-2" y="6488695"/>
            <a:ext cx="12192000" cy="369305"/>
          </a:xfrm>
          <a:prstGeom prst="rect">
            <a:avLst/>
          </a:prstGeom>
          <a:gradFill flip="none" rotWithShape="1">
            <a:gsLst>
              <a:gs pos="0">
                <a:srgbClr val="5EC2C6">
                  <a:shade val="30000"/>
                  <a:satMod val="115000"/>
                </a:srgbClr>
              </a:gs>
              <a:gs pos="50000">
                <a:srgbClr val="5EC2C6">
                  <a:shade val="67500"/>
                  <a:satMod val="115000"/>
                </a:srgbClr>
              </a:gs>
              <a:gs pos="100000">
                <a:srgbClr val="5EC2C6">
                  <a:shade val="100000"/>
                  <a:satMod val="115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cxnSp>
        <p:nvCxnSpPr>
          <p:cNvPr id="8" name="直接连接符 5">
            <a:extLst>
              <a:ext uri="{FF2B5EF4-FFF2-40B4-BE49-F238E27FC236}">
                <a16:creationId xmlns:a16="http://schemas.microsoft.com/office/drawing/2014/main" id="{28FC2E24-CF7A-40AC-9F43-D84CF18A759C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3017466" y="5097392"/>
            <a:ext cx="6157068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" name="文本框 6">
            <a:extLst>
              <a:ext uri="{FF2B5EF4-FFF2-40B4-BE49-F238E27FC236}">
                <a16:creationId xmlns:a16="http://schemas.microsoft.com/office/drawing/2014/main" id="{7A6098FC-ED1E-483F-831F-20659DDC4D65}"/>
              </a:ext>
            </a:extLst>
          </p:cNvPr>
          <p:cNvSpPr txBox="1"/>
          <p:nvPr/>
        </p:nvSpPr>
        <p:spPr>
          <a:xfrm>
            <a:off x="1463190" y="452652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第</a:t>
            </a:r>
            <a:r>
              <a:rPr lang="en-US" altLang="zh-CN" b="1" dirty="0">
                <a:solidFill>
                  <a:srgbClr val="FF0000"/>
                </a:solidFill>
                <a:latin typeface="等线" panose="020F0502020204030204"/>
                <a:ea typeface="等线" panose="02010600030101010101" pitchFamily="2" charset="-122"/>
              </a:rPr>
              <a:t>19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步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8B8A9A54-380D-4AE3-8506-60A62D18F2D7}"/>
              </a:ext>
            </a:extLst>
          </p:cNvPr>
          <p:cNvSpPr txBox="1"/>
          <p:nvPr/>
        </p:nvSpPr>
        <p:spPr>
          <a:xfrm>
            <a:off x="5546939" y="402776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第</a:t>
            </a:r>
            <a:r>
              <a:rPr lang="en-US" altLang="zh-CN" b="1" dirty="0">
                <a:solidFill>
                  <a:srgbClr val="FF0000"/>
                </a:solidFill>
                <a:latin typeface="等线" panose="020F0502020204030204"/>
                <a:ea typeface="等线" panose="02010600030101010101" pitchFamily="2" charset="-122"/>
              </a:rPr>
              <a:t>20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步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59E62290-69CC-4378-8257-D5408B914BC9}"/>
              </a:ext>
            </a:extLst>
          </p:cNvPr>
          <p:cNvSpPr txBox="1"/>
          <p:nvPr/>
        </p:nvSpPr>
        <p:spPr>
          <a:xfrm>
            <a:off x="9398980" y="397118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第</a:t>
            </a:r>
            <a:r>
              <a:rPr lang="en-US" altLang="zh-CN" b="1" dirty="0">
                <a:solidFill>
                  <a:srgbClr val="FF0000"/>
                </a:solidFill>
                <a:latin typeface="等线" panose="020F0502020204030204"/>
                <a:ea typeface="等线" panose="02010600030101010101" pitchFamily="2" charset="-122"/>
              </a:rPr>
              <a:t>21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步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E5A3869A-50E1-4FE7-8495-376DD94416BB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439" y="948600"/>
            <a:ext cx="2790450" cy="49608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77B5A3A6-6B9D-4440-8CB4-ED238288602D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4119" y="948600"/>
            <a:ext cx="2291010" cy="4960800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80D72F5B-6517-42C2-A979-9D02D3E3A456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9345" y="948600"/>
            <a:ext cx="2291010" cy="496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70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>
            <a:extLst>
              <a:ext uri="{FF2B5EF4-FFF2-40B4-BE49-F238E27FC236}">
                <a16:creationId xmlns:a16="http://schemas.microsoft.com/office/drawing/2014/main" id="{44561D0C-CD84-4314-B380-2029B761CE95}"/>
              </a:ext>
            </a:extLst>
          </p:cNvPr>
          <p:cNvSpPr/>
          <p:nvPr/>
        </p:nvSpPr>
        <p:spPr>
          <a:xfrm>
            <a:off x="0" y="0"/>
            <a:ext cx="12192000" cy="369305"/>
          </a:xfrm>
          <a:prstGeom prst="rect">
            <a:avLst/>
          </a:prstGeom>
          <a:gradFill flip="none" rotWithShape="1">
            <a:gsLst>
              <a:gs pos="0">
                <a:srgbClr val="5EC2C6">
                  <a:shade val="30000"/>
                  <a:satMod val="115000"/>
                </a:srgbClr>
              </a:gs>
              <a:gs pos="50000">
                <a:srgbClr val="5EC2C6">
                  <a:shade val="67500"/>
                  <a:satMod val="115000"/>
                </a:srgbClr>
              </a:gs>
              <a:gs pos="100000">
                <a:srgbClr val="5EC2C6">
                  <a:shade val="100000"/>
                  <a:satMod val="115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0F190139-9EAC-4CE4-A0BD-1FE7BC3A7457}"/>
              </a:ext>
            </a:extLst>
          </p:cNvPr>
          <p:cNvSpPr/>
          <p:nvPr/>
        </p:nvSpPr>
        <p:spPr>
          <a:xfrm>
            <a:off x="-2" y="6488695"/>
            <a:ext cx="12192000" cy="369305"/>
          </a:xfrm>
          <a:prstGeom prst="rect">
            <a:avLst/>
          </a:prstGeom>
          <a:gradFill flip="none" rotWithShape="1">
            <a:gsLst>
              <a:gs pos="0">
                <a:srgbClr val="5EC2C6">
                  <a:shade val="30000"/>
                  <a:satMod val="115000"/>
                </a:srgbClr>
              </a:gs>
              <a:gs pos="50000">
                <a:srgbClr val="5EC2C6">
                  <a:shade val="67500"/>
                  <a:satMod val="115000"/>
                </a:srgbClr>
              </a:gs>
              <a:gs pos="100000">
                <a:srgbClr val="5EC2C6">
                  <a:shade val="100000"/>
                  <a:satMod val="115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cxnSp>
        <p:nvCxnSpPr>
          <p:cNvPr id="8" name="直接连接符 5">
            <a:extLst>
              <a:ext uri="{FF2B5EF4-FFF2-40B4-BE49-F238E27FC236}">
                <a16:creationId xmlns:a16="http://schemas.microsoft.com/office/drawing/2014/main" id="{28FC2E24-CF7A-40AC-9F43-D84CF18A759C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3017466" y="5097392"/>
            <a:ext cx="6157068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" name="文本框 6">
            <a:extLst>
              <a:ext uri="{FF2B5EF4-FFF2-40B4-BE49-F238E27FC236}">
                <a16:creationId xmlns:a16="http://schemas.microsoft.com/office/drawing/2014/main" id="{7A6098FC-ED1E-483F-831F-20659DDC4D65}"/>
              </a:ext>
            </a:extLst>
          </p:cNvPr>
          <p:cNvSpPr txBox="1"/>
          <p:nvPr/>
        </p:nvSpPr>
        <p:spPr>
          <a:xfrm>
            <a:off x="1463190" y="452652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第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22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步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8B8A9A54-380D-4AE3-8506-60A62D18F2D7}"/>
              </a:ext>
            </a:extLst>
          </p:cNvPr>
          <p:cNvSpPr txBox="1"/>
          <p:nvPr/>
        </p:nvSpPr>
        <p:spPr>
          <a:xfrm>
            <a:off x="5546939" y="402776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第</a:t>
            </a:r>
            <a:r>
              <a:rPr lang="en-US" altLang="zh-CN" b="1" dirty="0">
                <a:solidFill>
                  <a:srgbClr val="FF0000"/>
                </a:solidFill>
                <a:latin typeface="等线" panose="020F0502020204030204"/>
                <a:ea typeface="等线" panose="02010600030101010101" pitchFamily="2" charset="-122"/>
              </a:rPr>
              <a:t>23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步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59E62290-69CC-4378-8257-D5408B914BC9}"/>
              </a:ext>
            </a:extLst>
          </p:cNvPr>
          <p:cNvSpPr txBox="1"/>
          <p:nvPr/>
        </p:nvSpPr>
        <p:spPr>
          <a:xfrm>
            <a:off x="9398980" y="397118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第</a:t>
            </a:r>
            <a:r>
              <a:rPr lang="en-US" altLang="zh-CN" b="1" dirty="0">
                <a:solidFill>
                  <a:srgbClr val="FF0000"/>
                </a:solidFill>
                <a:latin typeface="等线" panose="020F0502020204030204"/>
                <a:ea typeface="等线" panose="02010600030101010101" pitchFamily="2" charset="-122"/>
              </a:rPr>
              <a:t>24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步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FD74B033-AA60-43B1-AA79-A1F96995D43E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161" y="987424"/>
            <a:ext cx="2293200" cy="4965542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0B053023-7833-49DC-ABD9-2EAC23505874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3111" y="988566"/>
            <a:ext cx="2292673" cy="4964400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EE4C0DFC-CA7C-4DD7-A68D-3DE012AE37DC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2573" y="946800"/>
            <a:ext cx="2292673" cy="496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769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>
            <a:extLst>
              <a:ext uri="{FF2B5EF4-FFF2-40B4-BE49-F238E27FC236}">
                <a16:creationId xmlns:a16="http://schemas.microsoft.com/office/drawing/2014/main" id="{44561D0C-CD84-4314-B380-2029B761CE95}"/>
              </a:ext>
            </a:extLst>
          </p:cNvPr>
          <p:cNvSpPr/>
          <p:nvPr/>
        </p:nvSpPr>
        <p:spPr>
          <a:xfrm>
            <a:off x="0" y="0"/>
            <a:ext cx="12192000" cy="369305"/>
          </a:xfrm>
          <a:prstGeom prst="rect">
            <a:avLst/>
          </a:prstGeom>
          <a:gradFill flip="none" rotWithShape="1">
            <a:gsLst>
              <a:gs pos="0">
                <a:srgbClr val="5EC2C6">
                  <a:shade val="30000"/>
                  <a:satMod val="115000"/>
                </a:srgbClr>
              </a:gs>
              <a:gs pos="50000">
                <a:srgbClr val="5EC2C6">
                  <a:shade val="67500"/>
                  <a:satMod val="115000"/>
                </a:srgbClr>
              </a:gs>
              <a:gs pos="100000">
                <a:srgbClr val="5EC2C6">
                  <a:shade val="100000"/>
                  <a:satMod val="115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0F190139-9EAC-4CE4-A0BD-1FE7BC3A7457}"/>
              </a:ext>
            </a:extLst>
          </p:cNvPr>
          <p:cNvSpPr/>
          <p:nvPr/>
        </p:nvSpPr>
        <p:spPr>
          <a:xfrm>
            <a:off x="-2" y="6488695"/>
            <a:ext cx="12192000" cy="369305"/>
          </a:xfrm>
          <a:prstGeom prst="rect">
            <a:avLst/>
          </a:prstGeom>
          <a:gradFill flip="none" rotWithShape="1">
            <a:gsLst>
              <a:gs pos="0">
                <a:srgbClr val="5EC2C6">
                  <a:shade val="30000"/>
                  <a:satMod val="115000"/>
                </a:srgbClr>
              </a:gs>
              <a:gs pos="50000">
                <a:srgbClr val="5EC2C6">
                  <a:shade val="67500"/>
                  <a:satMod val="115000"/>
                </a:srgbClr>
              </a:gs>
              <a:gs pos="100000">
                <a:srgbClr val="5EC2C6">
                  <a:shade val="100000"/>
                  <a:satMod val="115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cxnSp>
        <p:nvCxnSpPr>
          <p:cNvPr id="8" name="直接连接符 5">
            <a:extLst>
              <a:ext uri="{FF2B5EF4-FFF2-40B4-BE49-F238E27FC236}">
                <a16:creationId xmlns:a16="http://schemas.microsoft.com/office/drawing/2014/main" id="{28FC2E24-CF7A-40AC-9F43-D84CF18A759C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3017466" y="5097392"/>
            <a:ext cx="6157068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" name="文本框 6">
            <a:extLst>
              <a:ext uri="{FF2B5EF4-FFF2-40B4-BE49-F238E27FC236}">
                <a16:creationId xmlns:a16="http://schemas.microsoft.com/office/drawing/2014/main" id="{7A6098FC-ED1E-483F-831F-20659DDC4D65}"/>
              </a:ext>
            </a:extLst>
          </p:cNvPr>
          <p:cNvSpPr txBox="1"/>
          <p:nvPr/>
        </p:nvSpPr>
        <p:spPr>
          <a:xfrm>
            <a:off x="1463190" y="452652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第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25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步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8B8A9A54-380D-4AE3-8506-60A62D18F2D7}"/>
              </a:ext>
            </a:extLst>
          </p:cNvPr>
          <p:cNvSpPr txBox="1"/>
          <p:nvPr/>
        </p:nvSpPr>
        <p:spPr>
          <a:xfrm>
            <a:off x="5546939" y="402776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第</a:t>
            </a:r>
            <a:r>
              <a:rPr lang="en-US" altLang="zh-CN" b="1" dirty="0">
                <a:solidFill>
                  <a:srgbClr val="FF0000"/>
                </a:solidFill>
                <a:latin typeface="等线" panose="020F0502020204030204"/>
                <a:ea typeface="等线" panose="02010600030101010101" pitchFamily="2" charset="-122"/>
              </a:rPr>
              <a:t>26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步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59E62290-69CC-4378-8257-D5408B914BC9}"/>
              </a:ext>
            </a:extLst>
          </p:cNvPr>
          <p:cNvSpPr txBox="1"/>
          <p:nvPr/>
        </p:nvSpPr>
        <p:spPr>
          <a:xfrm>
            <a:off x="9398980" y="397118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第</a:t>
            </a:r>
            <a:r>
              <a:rPr lang="en-US" altLang="zh-CN" b="1" dirty="0">
                <a:solidFill>
                  <a:srgbClr val="FF0000"/>
                </a:solidFill>
                <a:latin typeface="等线" panose="020F0502020204030204"/>
                <a:ea typeface="等线" panose="02010600030101010101" pitchFamily="2" charset="-122"/>
              </a:rPr>
              <a:t>27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步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BA932F44-F5AF-4B9D-8EF5-18947C355C96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0496" y="948600"/>
            <a:ext cx="2291010" cy="49608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959DC4A2-3A04-479E-89A1-BCF9F6013C1F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6616" y="948600"/>
            <a:ext cx="2291010" cy="4960800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51F3AFB2-D409-4F7A-9EE5-68DCF7CC3610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651" y="948600"/>
            <a:ext cx="2291010" cy="496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496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</TotalTime>
  <Words>85</Words>
  <Application>Microsoft Office PowerPoint</Application>
  <PresentationFormat>宽屏</PresentationFormat>
  <Paragraphs>38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7" baseType="lpstr">
      <vt:lpstr>等线</vt:lpstr>
      <vt:lpstr>等线 Light</vt:lpstr>
      <vt:lpstr>Arial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</dc:creator>
  <cp:lastModifiedBy>a</cp:lastModifiedBy>
  <cp:revision>3</cp:revision>
  <dcterms:created xsi:type="dcterms:W3CDTF">2021-11-19T14:03:07Z</dcterms:created>
  <dcterms:modified xsi:type="dcterms:W3CDTF">2021-11-19T17:23:46Z</dcterms:modified>
</cp:coreProperties>
</file>